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微软雅黑" panose="020B0503020204020204" pitchFamily="34" charset="-122"/>
      <p:regular r:id="rId19"/>
    </p:embeddedFont>
    <p:embeddedFont>
      <p:font typeface="方正粗倩简体" panose="03000509000000000000" pitchFamily="65" charset="-122"/>
      <p:regular r:id="rId20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BD4D4B-3716-4AAC-9EDF-A90D923FC3A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476A5E6-E766-4EBD-BB9F-508CD9F7572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EFBB7E3-5F21-4C22-8FDD-474F778F0B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FB6F4FC-4EFD-4502-BF05-C2E7B3784A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83CED79-D227-43F5-8461-1B68BC9CFEE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E4C42A1-6B60-401E-BCAC-E495FD822C4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0823952-23AE-4DCB-8ED4-04474D9029E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F53CD-2C35-47CF-86EC-78FF64446BC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0CE23B-0463-45F4-8102-A45D1314C7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4CE77-ED4F-4929-B127-8DC947937D4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00DE9-45D5-4251-8C5B-A089348888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F:\新开\SW-00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b="447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663575"/>
            <a:ext cx="9156700" cy="4198938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484188"/>
            <a:ext cx="9156700" cy="3587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Picture 8" descr="F:\新开\12D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906838"/>
            <a:ext cx="6545262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 userDrawn="1"/>
        </p:nvGrpSpPr>
        <p:grpSpPr>
          <a:xfrm>
            <a:off x="0" y="483518"/>
            <a:ext cx="9156280" cy="4386143"/>
            <a:chOff x="0" y="483518"/>
            <a:chExt cx="9156280" cy="438614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7" name="直接连接符 6"/>
            <p:cNvCxnSpPr/>
            <p:nvPr/>
          </p:nvCxnSpPr>
          <p:spPr>
            <a:xfrm>
              <a:off x="0" y="483518"/>
              <a:ext cx="91562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0" y="843558"/>
              <a:ext cx="91562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2017738" y="4869661"/>
              <a:ext cx="713854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F:\新开\BSNZ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895725"/>
            <a:ext cx="1876425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EDA51D-D411-4FFA-B274-3D654FAC770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1BDFD-3D1B-41D2-98A8-B7475B251F0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7EBE5-AE89-4328-BF67-A8B5AF27B73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57ECE-F464-4887-87F2-DD9997E78C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98B55-411F-49C1-A267-B5483A0F1E2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7A3B4-6059-480A-9C84-400A5EBF934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81E22-12D6-4CB0-9628-842708567C0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83FEA-2A95-4E50-940B-53A0C0FB0A5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34286-B33D-4898-90ED-D271B662B52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0DFDF-81DA-4E5D-9519-771F91FCAD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70D96-8057-400E-9245-AC5AD1D2628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AFEE0-432A-4400-84FE-75501EAC167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5DF0-6BD7-4CC0-B1F1-FF3075C044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1B68E-8D7E-4C8A-B3E6-E374E34F0F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6FA55BE-4B0E-49F1-91E4-4F690D0C4E1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708DD61-E375-4D20-89C0-943B9FD65F0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F:\新开\SW-00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b="447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F:\新开\BX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F:\新开\12D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2911475"/>
            <a:ext cx="77200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F:\新开\1D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801688"/>
            <a:ext cx="4392613" cy="336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0" y="3983038"/>
            <a:ext cx="9156700" cy="36036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14"/>
          <p:cNvGrpSpPr/>
          <p:nvPr/>
        </p:nvGrpSpPr>
        <p:grpSpPr>
          <a:xfrm>
            <a:off x="0" y="3983046"/>
            <a:ext cx="9156280" cy="360040"/>
            <a:chOff x="0" y="3983046"/>
            <a:chExt cx="9156280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9" name="直接连接符 8"/>
            <p:cNvCxnSpPr/>
            <p:nvPr/>
          </p:nvCxnSpPr>
          <p:spPr>
            <a:xfrm>
              <a:off x="0" y="3983046"/>
              <a:ext cx="91562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4343086"/>
              <a:ext cx="91562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F:\新开\BSNZ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216150"/>
            <a:ext cx="4037013" cy="41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​​ 42"/>
          <p:cNvSpPr>
            <a:spLocks noChangeArrowheads="1"/>
          </p:cNvSpPr>
          <p:nvPr/>
        </p:nvSpPr>
        <p:spPr bwMode="auto">
          <a:xfrm>
            <a:off x="4211955" y="3111500"/>
            <a:ext cx="5005705" cy="1108075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dirty="0">
                <a:gradFill flip="none" rotWithShape="1">
                  <a:gsLst>
                    <a:gs pos="4000">
                      <a:srgbClr val="00B0F0"/>
                    </a:gs>
                    <a:gs pos="14000">
                      <a:srgbClr val="0070C0"/>
                    </a:gs>
                    <a:gs pos="57000">
                      <a:schemeClr val="tx2">
                        <a:lumMod val="75000"/>
                      </a:schemeClr>
                    </a:gs>
                    <a:gs pos="86000">
                      <a:schemeClr val="tx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POWERPOINT</a:t>
            </a:r>
            <a:endParaRPr lang="zh-CN" altLang="en-US" sz="4800" dirty="0">
              <a:gradFill flip="none" rotWithShape="1">
                <a:gsLst>
                  <a:gs pos="4000">
                    <a:srgbClr val="00B0F0"/>
                  </a:gs>
                  <a:gs pos="14000">
                    <a:srgbClr val="0070C0"/>
                  </a:gs>
                  <a:gs pos="57000">
                    <a:schemeClr val="tx2">
                      <a:lumMod val="75000"/>
                    </a:schemeClr>
                  </a:gs>
                  <a:gs pos="86000">
                    <a:schemeClr val="tx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22" name="TextBox 83"/>
          <p:cNvSpPr txBox="1">
            <a:spLocks noChangeArrowheads="1"/>
          </p:cNvSpPr>
          <p:nvPr/>
        </p:nvSpPr>
        <p:spPr bwMode="auto">
          <a:xfrm>
            <a:off x="7265988" y="4087813"/>
            <a:ext cx="18780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适用于商务及相关类别演示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55" name="组合 161"/>
          <p:cNvGrpSpPr/>
          <p:nvPr/>
        </p:nvGrpSpPr>
        <p:grpSpPr bwMode="auto">
          <a:xfrm>
            <a:off x="73025" y="115888"/>
            <a:ext cx="1274763" cy="338137"/>
            <a:chOff x="2554177" y="1995686"/>
            <a:chExt cx="1275718" cy="338137"/>
          </a:xfrm>
        </p:grpSpPr>
        <p:sp>
          <p:nvSpPr>
            <p:cNvPr id="24" name="TextBox 35"/>
            <p:cNvSpPr txBox="1">
              <a:spLocks noChangeArrowheads="1"/>
            </p:cNvSpPr>
            <p:nvPr/>
          </p:nvSpPr>
          <p:spPr bwMode="auto">
            <a:xfrm>
              <a:off x="2838553" y="2022673"/>
              <a:ext cx="991342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RAPIDESIGN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+mn-ea"/>
              </a:endParaRPr>
            </a:p>
          </p:txBody>
        </p:sp>
        <p:grpSp>
          <p:nvGrpSpPr>
            <p:cNvPr id="6157" name="组合 36"/>
            <p:cNvGrpSpPr/>
            <p:nvPr/>
          </p:nvGrpSpPr>
          <p:grpSpPr bwMode="auto">
            <a:xfrm>
              <a:off x="2554177" y="1995686"/>
              <a:ext cx="361950" cy="338137"/>
              <a:chOff x="-2441575" y="2146300"/>
              <a:chExt cx="1196975" cy="1114425"/>
            </a:xfrm>
          </p:grpSpPr>
          <p:sp>
            <p:nvSpPr>
              <p:cNvPr id="26" name="Freeform 48"/>
              <p:cNvSpPr/>
              <p:nvPr/>
            </p:nvSpPr>
            <p:spPr bwMode="auto">
              <a:xfrm>
                <a:off x="-2441575" y="2325688"/>
                <a:ext cx="1054100" cy="781050"/>
              </a:xfrm>
              <a:custGeom>
                <a:avLst/>
                <a:gdLst>
                  <a:gd name="T0" fmla="*/ 262 w 281"/>
                  <a:gd name="T1" fmla="*/ 47 h 208"/>
                  <a:gd name="T2" fmla="*/ 241 w 281"/>
                  <a:gd name="T3" fmla="*/ 31 h 208"/>
                  <a:gd name="T4" fmla="*/ 187 w 281"/>
                  <a:gd name="T5" fmla="*/ 18 h 208"/>
                  <a:gd name="T6" fmla="*/ 118 w 281"/>
                  <a:gd name="T7" fmla="*/ 41 h 208"/>
                  <a:gd name="T8" fmla="*/ 17 w 281"/>
                  <a:gd name="T9" fmla="*/ 208 h 208"/>
                  <a:gd name="T10" fmla="*/ 0 w 281"/>
                  <a:gd name="T11" fmla="*/ 203 h 208"/>
                  <a:gd name="T12" fmla="*/ 108 w 281"/>
                  <a:gd name="T13" fmla="*/ 27 h 208"/>
                  <a:gd name="T14" fmla="*/ 187 w 281"/>
                  <a:gd name="T15" fmla="*/ 1 h 208"/>
                  <a:gd name="T16" fmla="*/ 248 w 281"/>
                  <a:gd name="T17" fmla="*/ 16 h 208"/>
                  <a:gd name="T18" fmla="*/ 278 w 281"/>
                  <a:gd name="T19" fmla="*/ 40 h 208"/>
                  <a:gd name="T20" fmla="*/ 279 w 281"/>
                  <a:gd name="T21" fmla="*/ 48 h 208"/>
                  <a:gd name="T22" fmla="*/ 262 w 281"/>
                  <a:gd name="T23" fmla="*/ 47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1" h="208">
                    <a:moveTo>
                      <a:pt x="262" y="47"/>
                    </a:moveTo>
                    <a:cubicBezTo>
                      <a:pt x="261" y="45"/>
                      <a:pt x="254" y="38"/>
                      <a:pt x="241" y="31"/>
                    </a:cubicBezTo>
                    <a:cubicBezTo>
                      <a:pt x="227" y="24"/>
                      <a:pt x="208" y="18"/>
                      <a:pt x="187" y="18"/>
                    </a:cubicBezTo>
                    <a:cubicBezTo>
                      <a:pt x="166" y="18"/>
                      <a:pt x="142" y="23"/>
                      <a:pt x="118" y="41"/>
                    </a:cubicBezTo>
                    <a:cubicBezTo>
                      <a:pt x="82" y="66"/>
                      <a:pt x="46" y="117"/>
                      <a:pt x="17" y="208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31" y="107"/>
                      <a:pt x="69" y="54"/>
                      <a:pt x="108" y="27"/>
                    </a:cubicBezTo>
                    <a:cubicBezTo>
                      <a:pt x="135" y="7"/>
                      <a:pt x="162" y="0"/>
                      <a:pt x="187" y="1"/>
                    </a:cubicBezTo>
                    <a:cubicBezTo>
                      <a:pt x="211" y="1"/>
                      <a:pt x="233" y="8"/>
                      <a:pt x="248" y="16"/>
                    </a:cubicBezTo>
                    <a:cubicBezTo>
                      <a:pt x="263" y="24"/>
                      <a:pt x="274" y="34"/>
                      <a:pt x="278" y="40"/>
                    </a:cubicBezTo>
                    <a:cubicBezTo>
                      <a:pt x="279" y="42"/>
                      <a:pt x="281" y="45"/>
                      <a:pt x="279" y="48"/>
                    </a:cubicBezTo>
                    <a:cubicBezTo>
                      <a:pt x="277" y="52"/>
                      <a:pt x="271" y="56"/>
                      <a:pt x="262" y="47"/>
                    </a:cubicBezTo>
                    <a:close/>
                  </a:path>
                </a:pathLst>
              </a:custGeom>
              <a:gradFill flip="none" rotWithShape="1">
                <a:gsLst>
                  <a:gs pos="91000">
                    <a:schemeClr val="tx1">
                      <a:alpha val="0"/>
                    </a:schemeClr>
                  </a:gs>
                  <a:gs pos="0">
                    <a:schemeClr val="bg1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7" name="Freeform 49"/>
              <p:cNvSpPr/>
              <p:nvPr/>
            </p:nvSpPr>
            <p:spPr bwMode="auto">
              <a:xfrm>
                <a:off x="-2117725" y="2146300"/>
                <a:ext cx="501650" cy="1114425"/>
              </a:xfrm>
              <a:custGeom>
                <a:avLst/>
                <a:gdLst>
                  <a:gd name="T0" fmla="*/ 133 w 134"/>
                  <a:gd name="T1" fmla="*/ 5 h 297"/>
                  <a:gd name="T2" fmla="*/ 126 w 134"/>
                  <a:gd name="T3" fmla="*/ 1 h 297"/>
                  <a:gd name="T4" fmla="*/ 91 w 134"/>
                  <a:gd name="T5" fmla="*/ 6 h 297"/>
                  <a:gd name="T6" fmla="*/ 40 w 134"/>
                  <a:gd name="T7" fmla="*/ 38 h 297"/>
                  <a:gd name="T8" fmla="*/ 7 w 134"/>
                  <a:gd name="T9" fmla="*/ 109 h 297"/>
                  <a:gd name="T10" fmla="*/ 57 w 134"/>
                  <a:gd name="T11" fmla="*/ 297 h 297"/>
                  <a:gd name="T12" fmla="*/ 71 w 134"/>
                  <a:gd name="T13" fmla="*/ 289 h 297"/>
                  <a:gd name="T14" fmla="*/ 23 w 134"/>
                  <a:gd name="T15" fmla="*/ 111 h 297"/>
                  <a:gd name="T16" fmla="*/ 52 w 134"/>
                  <a:gd name="T17" fmla="*/ 49 h 297"/>
                  <a:gd name="T18" fmla="*/ 96 w 134"/>
                  <a:gd name="T19" fmla="*/ 21 h 297"/>
                  <a:gd name="T20" fmla="*/ 121 w 134"/>
                  <a:gd name="T21" fmla="*/ 16 h 297"/>
                  <a:gd name="T22" fmla="*/ 133 w 134"/>
                  <a:gd name="T23" fmla="*/ 5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" h="297">
                    <a:moveTo>
                      <a:pt x="133" y="5"/>
                    </a:moveTo>
                    <a:cubicBezTo>
                      <a:pt x="132" y="2"/>
                      <a:pt x="129" y="1"/>
                      <a:pt x="126" y="1"/>
                    </a:cubicBezTo>
                    <a:cubicBezTo>
                      <a:pt x="120" y="0"/>
                      <a:pt x="106" y="1"/>
                      <a:pt x="91" y="6"/>
                    </a:cubicBezTo>
                    <a:cubicBezTo>
                      <a:pt x="75" y="11"/>
                      <a:pt x="57" y="21"/>
                      <a:pt x="40" y="38"/>
                    </a:cubicBezTo>
                    <a:cubicBezTo>
                      <a:pt x="24" y="54"/>
                      <a:pt x="11" y="77"/>
                      <a:pt x="7" y="109"/>
                    </a:cubicBezTo>
                    <a:cubicBezTo>
                      <a:pt x="0" y="153"/>
                      <a:pt x="11" y="214"/>
                      <a:pt x="57" y="297"/>
                    </a:cubicBezTo>
                    <a:cubicBezTo>
                      <a:pt x="71" y="289"/>
                      <a:pt x="71" y="289"/>
                      <a:pt x="71" y="289"/>
                    </a:cubicBezTo>
                    <a:cubicBezTo>
                      <a:pt x="28" y="209"/>
                      <a:pt x="17" y="152"/>
                      <a:pt x="23" y="111"/>
                    </a:cubicBezTo>
                    <a:cubicBezTo>
                      <a:pt x="26" y="83"/>
                      <a:pt x="38" y="63"/>
                      <a:pt x="52" y="49"/>
                    </a:cubicBezTo>
                    <a:cubicBezTo>
                      <a:pt x="66" y="35"/>
                      <a:pt x="83" y="26"/>
                      <a:pt x="96" y="21"/>
                    </a:cubicBezTo>
                    <a:cubicBezTo>
                      <a:pt x="110" y="17"/>
                      <a:pt x="119" y="16"/>
                      <a:pt x="121" y="16"/>
                    </a:cubicBezTo>
                    <a:cubicBezTo>
                      <a:pt x="133" y="16"/>
                      <a:pt x="134" y="9"/>
                      <a:pt x="133" y="5"/>
                    </a:cubicBezTo>
                    <a:close/>
                  </a:path>
                </a:pathLst>
              </a:custGeom>
              <a:gradFill flip="none" rotWithShape="1">
                <a:gsLst>
                  <a:gs pos="91000">
                    <a:schemeClr val="tx1">
                      <a:alpha val="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8" name="Freeform 50"/>
              <p:cNvSpPr/>
              <p:nvPr/>
            </p:nvSpPr>
            <p:spPr bwMode="auto">
              <a:xfrm>
                <a:off x="-2212975" y="2171700"/>
                <a:ext cx="712788" cy="995363"/>
              </a:xfrm>
              <a:custGeom>
                <a:avLst/>
                <a:gdLst>
                  <a:gd name="T0" fmla="*/ 47 w 190"/>
                  <a:gd name="T1" fmla="*/ 1 h 265"/>
                  <a:gd name="T2" fmla="*/ 40 w 190"/>
                  <a:gd name="T3" fmla="*/ 3 h 265"/>
                  <a:gd name="T4" fmla="*/ 18 w 190"/>
                  <a:gd name="T5" fmla="*/ 30 h 265"/>
                  <a:gd name="T6" fmla="*/ 1 w 190"/>
                  <a:gd name="T7" fmla="*/ 87 h 265"/>
                  <a:gd name="T8" fmla="*/ 23 w 190"/>
                  <a:gd name="T9" fmla="*/ 161 h 265"/>
                  <a:gd name="T10" fmla="*/ 185 w 190"/>
                  <a:gd name="T11" fmla="*/ 265 h 265"/>
                  <a:gd name="T12" fmla="*/ 190 w 190"/>
                  <a:gd name="T13" fmla="*/ 250 h 265"/>
                  <a:gd name="T14" fmla="*/ 37 w 190"/>
                  <a:gd name="T15" fmla="*/ 152 h 265"/>
                  <a:gd name="T16" fmla="*/ 17 w 190"/>
                  <a:gd name="T17" fmla="*/ 87 h 265"/>
                  <a:gd name="T18" fmla="*/ 31 w 190"/>
                  <a:gd name="T19" fmla="*/ 37 h 265"/>
                  <a:gd name="T20" fmla="*/ 46 w 190"/>
                  <a:gd name="T21" fmla="*/ 17 h 265"/>
                  <a:gd name="T22" fmla="*/ 47 w 190"/>
                  <a:gd name="T23" fmla="*/ 1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0" h="265">
                    <a:moveTo>
                      <a:pt x="47" y="1"/>
                    </a:moveTo>
                    <a:cubicBezTo>
                      <a:pt x="45" y="0"/>
                      <a:pt x="42" y="2"/>
                      <a:pt x="40" y="3"/>
                    </a:cubicBezTo>
                    <a:cubicBezTo>
                      <a:pt x="34" y="6"/>
                      <a:pt x="25" y="16"/>
                      <a:pt x="18" y="30"/>
                    </a:cubicBezTo>
                    <a:cubicBezTo>
                      <a:pt x="10" y="44"/>
                      <a:pt x="2" y="64"/>
                      <a:pt x="1" y="87"/>
                    </a:cubicBezTo>
                    <a:cubicBezTo>
                      <a:pt x="0" y="109"/>
                      <a:pt x="6" y="135"/>
                      <a:pt x="23" y="161"/>
                    </a:cubicBezTo>
                    <a:cubicBezTo>
                      <a:pt x="48" y="197"/>
                      <a:pt x="97" y="234"/>
                      <a:pt x="185" y="265"/>
                    </a:cubicBezTo>
                    <a:cubicBezTo>
                      <a:pt x="190" y="250"/>
                      <a:pt x="190" y="250"/>
                      <a:pt x="190" y="250"/>
                    </a:cubicBezTo>
                    <a:cubicBezTo>
                      <a:pt x="105" y="221"/>
                      <a:pt x="59" y="186"/>
                      <a:pt x="37" y="152"/>
                    </a:cubicBezTo>
                    <a:cubicBezTo>
                      <a:pt x="21" y="129"/>
                      <a:pt x="16" y="107"/>
                      <a:pt x="17" y="87"/>
                    </a:cubicBezTo>
                    <a:cubicBezTo>
                      <a:pt x="18" y="67"/>
                      <a:pt x="24" y="50"/>
                      <a:pt x="31" y="37"/>
                    </a:cubicBezTo>
                    <a:cubicBezTo>
                      <a:pt x="38" y="25"/>
                      <a:pt x="44" y="18"/>
                      <a:pt x="46" y="17"/>
                    </a:cubicBezTo>
                    <a:cubicBezTo>
                      <a:pt x="55" y="10"/>
                      <a:pt x="51" y="3"/>
                      <a:pt x="47" y="1"/>
                    </a:cubicBezTo>
                    <a:close/>
                  </a:path>
                </a:pathLst>
              </a:custGeom>
              <a:gradFill flip="none" rotWithShape="1">
                <a:gsLst>
                  <a:gs pos="91000">
                    <a:schemeClr val="tx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29" name="Freeform 51"/>
              <p:cNvSpPr/>
              <p:nvPr/>
            </p:nvSpPr>
            <p:spPr bwMode="auto">
              <a:xfrm>
                <a:off x="-2317750" y="2454275"/>
                <a:ext cx="1073150" cy="547688"/>
              </a:xfrm>
              <a:custGeom>
                <a:avLst/>
                <a:gdLst>
                  <a:gd name="T0" fmla="*/ 7 w 286"/>
                  <a:gd name="T1" fmla="*/ 1 h 146"/>
                  <a:gd name="T2" fmla="*/ 2 w 286"/>
                  <a:gd name="T3" fmla="*/ 7 h 146"/>
                  <a:gd name="T4" fmla="*/ 3 w 286"/>
                  <a:gd name="T5" fmla="*/ 42 h 146"/>
                  <a:gd name="T6" fmla="*/ 30 w 286"/>
                  <a:gd name="T7" fmla="*/ 95 h 146"/>
                  <a:gd name="T8" fmla="*/ 96 w 286"/>
                  <a:gd name="T9" fmla="*/ 135 h 146"/>
                  <a:gd name="T10" fmla="*/ 286 w 286"/>
                  <a:gd name="T11" fmla="*/ 104 h 146"/>
                  <a:gd name="T12" fmla="*/ 279 w 286"/>
                  <a:gd name="T13" fmla="*/ 90 h 146"/>
                  <a:gd name="T14" fmla="*/ 100 w 286"/>
                  <a:gd name="T15" fmla="*/ 120 h 146"/>
                  <a:gd name="T16" fmla="*/ 42 w 286"/>
                  <a:gd name="T17" fmla="*/ 85 h 146"/>
                  <a:gd name="T18" fmla="*/ 19 w 286"/>
                  <a:gd name="T19" fmla="*/ 38 h 146"/>
                  <a:gd name="T20" fmla="*/ 17 w 286"/>
                  <a:gd name="T21" fmla="*/ 13 h 146"/>
                  <a:gd name="T22" fmla="*/ 7 w 286"/>
                  <a:gd name="T23" fmla="*/ 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6" h="146">
                    <a:moveTo>
                      <a:pt x="7" y="1"/>
                    </a:moveTo>
                    <a:cubicBezTo>
                      <a:pt x="4" y="2"/>
                      <a:pt x="3" y="5"/>
                      <a:pt x="2" y="7"/>
                    </a:cubicBezTo>
                    <a:cubicBezTo>
                      <a:pt x="0" y="13"/>
                      <a:pt x="0" y="27"/>
                      <a:pt x="3" y="42"/>
                    </a:cubicBezTo>
                    <a:cubicBezTo>
                      <a:pt x="7" y="58"/>
                      <a:pt x="15" y="78"/>
                      <a:pt x="30" y="95"/>
                    </a:cubicBezTo>
                    <a:cubicBezTo>
                      <a:pt x="44" y="112"/>
                      <a:pt x="65" y="128"/>
                      <a:pt x="96" y="135"/>
                    </a:cubicBezTo>
                    <a:cubicBezTo>
                      <a:pt x="138" y="146"/>
                      <a:pt x="200" y="141"/>
                      <a:pt x="286" y="104"/>
                    </a:cubicBezTo>
                    <a:cubicBezTo>
                      <a:pt x="279" y="90"/>
                      <a:pt x="279" y="90"/>
                      <a:pt x="279" y="90"/>
                    </a:cubicBezTo>
                    <a:cubicBezTo>
                      <a:pt x="197" y="125"/>
                      <a:pt x="139" y="130"/>
                      <a:pt x="100" y="120"/>
                    </a:cubicBezTo>
                    <a:cubicBezTo>
                      <a:pt x="73" y="113"/>
                      <a:pt x="54" y="100"/>
                      <a:pt x="42" y="85"/>
                    </a:cubicBezTo>
                    <a:cubicBezTo>
                      <a:pt x="29" y="70"/>
                      <a:pt x="22" y="53"/>
                      <a:pt x="19" y="38"/>
                    </a:cubicBezTo>
                    <a:cubicBezTo>
                      <a:pt x="16" y="25"/>
                      <a:pt x="16" y="15"/>
                      <a:pt x="17" y="13"/>
                    </a:cubicBezTo>
                    <a:cubicBezTo>
                      <a:pt x="18" y="2"/>
                      <a:pt x="11" y="0"/>
                      <a:pt x="7" y="1"/>
                    </a:cubicBezTo>
                    <a:close/>
                  </a:path>
                </a:pathLst>
              </a:custGeom>
              <a:gradFill flip="none" rotWithShape="1">
                <a:gsLst>
                  <a:gs pos="91000">
                    <a:schemeClr val="tx1"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ea typeface="+mn-ea"/>
                </a:endParaRPr>
              </a:p>
            </p:txBody>
          </p:sp>
          <p:sp>
            <p:nvSpPr>
              <p:cNvPr id="6170" name="Freeform 52"/>
              <p:cNvSpPr/>
              <p:nvPr/>
            </p:nvSpPr>
            <p:spPr bwMode="auto">
              <a:xfrm>
                <a:off x="-1979613" y="2435225"/>
                <a:ext cx="427038" cy="434975"/>
              </a:xfrm>
              <a:custGeom>
                <a:avLst/>
                <a:gdLst>
                  <a:gd name="T0" fmla="*/ 2147483646 w 114"/>
                  <a:gd name="T1" fmla="*/ 2147483646 h 116"/>
                  <a:gd name="T2" fmla="*/ 2147483646 w 114"/>
                  <a:gd name="T3" fmla="*/ 2147483646 h 116"/>
                  <a:gd name="T4" fmla="*/ 2147483646 w 114"/>
                  <a:gd name="T5" fmla="*/ 2147483646 h 116"/>
                  <a:gd name="T6" fmla="*/ 2147483646 w 114"/>
                  <a:gd name="T7" fmla="*/ 2147483646 h 116"/>
                  <a:gd name="T8" fmla="*/ 2147483646 w 114"/>
                  <a:gd name="T9" fmla="*/ 2147483646 h 1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6"/>
                  <a:gd name="T17" fmla="*/ 114 w 114"/>
                  <a:gd name="T18" fmla="*/ 116 h 1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6">
                    <a:moveTo>
                      <a:pt x="2" y="55"/>
                    </a:moveTo>
                    <a:cubicBezTo>
                      <a:pt x="0" y="86"/>
                      <a:pt x="23" y="112"/>
                      <a:pt x="53" y="114"/>
                    </a:cubicBezTo>
                    <a:cubicBezTo>
                      <a:pt x="84" y="116"/>
                      <a:pt x="110" y="93"/>
                      <a:pt x="112" y="62"/>
                    </a:cubicBezTo>
                    <a:cubicBezTo>
                      <a:pt x="114" y="31"/>
                      <a:pt x="91" y="4"/>
                      <a:pt x="61" y="2"/>
                    </a:cubicBezTo>
                    <a:cubicBezTo>
                      <a:pt x="30" y="0"/>
                      <a:pt x="4" y="24"/>
                      <a:pt x="2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24993 L 1.38889E-6 -3.39203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 tmFilter="0, 0; .2, .5; .8, .5; 1, 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25" autoRev="1" fill="hold"/>
                                        <p:tgtEl>
                                          <p:spTgt spid="10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5 3.99444E-6 L 0 3.99444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F:\新开\SW-00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b="447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8" descr="F:\新开\12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2911475"/>
            <a:ext cx="77200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" descr="F:\新开\1D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801688"/>
            <a:ext cx="4392613" cy="336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 bwMode="auto">
          <a:xfrm>
            <a:off x="0" y="3983038"/>
            <a:ext cx="9156700" cy="360362"/>
            <a:chOff x="0" y="3983046"/>
            <a:chExt cx="9156280" cy="360040"/>
          </a:xfrm>
        </p:grpSpPr>
        <p:sp>
          <p:nvSpPr>
            <p:cNvPr id="21" name="矩形 20"/>
            <p:cNvSpPr/>
            <p:nvPr/>
          </p:nvSpPr>
          <p:spPr>
            <a:xfrm>
              <a:off x="0" y="3983046"/>
              <a:ext cx="9156280" cy="36004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" name="组合 21"/>
            <p:cNvGrpSpPr/>
            <p:nvPr/>
          </p:nvGrpSpPr>
          <p:grpSpPr>
            <a:xfrm>
              <a:off x="0" y="3983046"/>
              <a:ext cx="9156280" cy="360040"/>
              <a:chOff x="0" y="3983046"/>
              <a:chExt cx="9156280" cy="36004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0" y="3983046"/>
                <a:ext cx="915628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0" y="4343086"/>
                <a:ext cx="915628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Picture 2" descr="F:\新开\BSNZ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216150"/>
            <a:ext cx="4037013" cy="41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13"/>
          <p:cNvGrpSpPr/>
          <p:nvPr/>
        </p:nvGrpSpPr>
        <p:grpSpPr>
          <a:xfrm>
            <a:off x="4211960" y="3111624"/>
            <a:ext cx="5005388" cy="1250523"/>
            <a:chOff x="3347213" y="2743324"/>
            <a:chExt cx="5005388" cy="12505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​​ 42"/>
            <p:cNvSpPr>
              <a:spLocks noChangeArrowheads="1"/>
            </p:cNvSpPr>
            <p:nvPr/>
          </p:nvSpPr>
          <p:spPr bwMode="auto">
            <a:xfrm>
              <a:off x="3347213" y="2743324"/>
              <a:ext cx="5005388" cy="1107996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glow>
                <a:schemeClr val="bg1"/>
              </a:glow>
              <a:innerShdw blurRad="114300">
                <a:prstClr val="black"/>
              </a:innerShdw>
            </a:effectLst>
            <a:scene3d>
              <a:camera prst="orthographicFront"/>
              <a:lightRig rig="flood" dir="t"/>
            </a:scene3d>
            <a:sp3d extrusionH="114300" prstMaterial="metal">
              <a:extrusionClr>
                <a:schemeClr val="bg1"/>
              </a:extrusionClr>
            </a:sp3d>
          </p:spPr>
          <p:txBody>
            <a:bodyPr>
              <a:spAutoFit/>
              <a:sp3d prstMaterial="metal"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gradFill flip="none" rotWithShape="1">
                    <a:gsLst>
                      <a:gs pos="4000">
                        <a:srgbClr val="00B0F0"/>
                      </a:gs>
                      <a:gs pos="14000">
                        <a:srgbClr val="0070C0"/>
                      </a:gs>
                      <a:gs pos="57000">
                        <a:schemeClr val="tx2">
                          <a:lumMod val="75000"/>
                        </a:schemeClr>
                      </a:gs>
                      <a:gs pos="86000">
                        <a:schemeClr val="tx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Kozuka Gothic Pro H" panose="020B0800000000000000" pitchFamily="34" charset="-128"/>
                  <a:ea typeface="Kozuka Gothic Pro H" panose="020B0800000000000000" pitchFamily="34" charset="-128"/>
                </a:rPr>
                <a:t>POWERPOINT</a:t>
              </a:r>
              <a:endParaRPr lang="zh-CN" altLang="en-US" sz="4800" dirty="0">
                <a:gradFill flip="none" rotWithShape="1">
                  <a:gsLst>
                    <a:gs pos="4000">
                      <a:srgbClr val="00B0F0"/>
                    </a:gs>
                    <a:gs pos="14000">
                      <a:srgbClr val="0070C0"/>
                    </a:gs>
                    <a:gs pos="57000">
                      <a:schemeClr val="tx2">
                        <a:lumMod val="75000"/>
                      </a:schemeClr>
                    </a:gs>
                    <a:gs pos="86000">
                      <a:schemeClr val="tx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</p:txBody>
        </p:sp>
        <p:sp>
          <p:nvSpPr>
            <p:cNvPr id="19" name="矩形​​ 38"/>
            <p:cNvSpPr>
              <a:spLocks noChangeArrowheads="1"/>
            </p:cNvSpPr>
            <p:nvPr/>
          </p:nvSpPr>
          <p:spPr bwMode="auto">
            <a:xfrm>
              <a:off x="3678986" y="3593737"/>
              <a:ext cx="3048329" cy="400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上海锐普广告有限公司</a:t>
              </a:r>
              <a:endParaRPr lang="en-US" altLang="zh-CN" sz="2000" dirty="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</p:grpSp>
      <p:sp>
        <p:nvSpPr>
          <p:cNvPr id="20" name="TextBox 83"/>
          <p:cNvSpPr txBox="1">
            <a:spLocks noChangeArrowheads="1"/>
          </p:cNvSpPr>
          <p:nvPr/>
        </p:nvSpPr>
        <p:spPr bwMode="auto">
          <a:xfrm>
            <a:off x="7265988" y="4087813"/>
            <a:ext cx="18780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适用于商务及相关类别演示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3"/>
          <p:cNvGrpSpPr/>
          <p:nvPr/>
        </p:nvGrpSpPr>
        <p:grpSpPr bwMode="auto">
          <a:xfrm>
            <a:off x="0" y="663575"/>
            <a:ext cx="9156700" cy="4198938"/>
            <a:chOff x="0" y="663538"/>
            <a:chExt cx="9156280" cy="4199726"/>
          </a:xfrm>
        </p:grpSpPr>
        <p:sp>
          <p:nvSpPr>
            <p:cNvPr id="17" name="矩形 16"/>
            <p:cNvSpPr/>
            <p:nvPr/>
          </p:nvSpPr>
          <p:spPr>
            <a:xfrm>
              <a:off x="0" y="663538"/>
              <a:ext cx="9156280" cy="4199726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矩形​​ 57"/>
            <p:cNvSpPr/>
            <p:nvPr/>
          </p:nvSpPr>
          <p:spPr bwMode="auto">
            <a:xfrm>
              <a:off x="1585840" y="1632095"/>
              <a:ext cx="5971901" cy="185931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en-US" altLang="zh-CN" sz="1400" spc="-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的设计理念：杜绝平庸、专做精品！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尽心；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创意。</a:t>
              </a:r>
              <a:endParaRPr lang="zh-CN" altLang="en-US" sz="1400" spc="-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eaLnBrk="1" fontAlgn="auto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服务领域：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公共模板设计；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个性模板设计；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稿件制作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Picture 8" descr="F:\新开\12D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906838"/>
            <a:ext cx="6545262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2"/>
          <p:cNvGrpSpPr/>
          <p:nvPr/>
        </p:nvGrpSpPr>
        <p:grpSpPr bwMode="auto">
          <a:xfrm>
            <a:off x="0" y="465138"/>
            <a:ext cx="9156700" cy="4405312"/>
            <a:chOff x="0" y="465663"/>
            <a:chExt cx="9156280" cy="4403998"/>
          </a:xfrm>
        </p:grpSpPr>
        <p:sp>
          <p:nvSpPr>
            <p:cNvPr id="7" name="矩形 6"/>
            <p:cNvSpPr/>
            <p:nvPr/>
          </p:nvSpPr>
          <p:spPr>
            <a:xfrm>
              <a:off x="0" y="483120"/>
              <a:ext cx="9156280" cy="36025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54" name="矩形​​ 38"/>
            <p:cNvSpPr>
              <a:spLocks noChangeArrowheads="1"/>
            </p:cNvSpPr>
            <p:nvPr/>
          </p:nvSpPr>
          <p:spPr bwMode="auto">
            <a:xfrm>
              <a:off x="5724128" y="465663"/>
              <a:ext cx="304832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chemeClr val="bg1"/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前言</a:t>
              </a:r>
              <a:endParaRPr lang="en-US" altLang="zh-CN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grpSp>
          <p:nvGrpSpPr>
            <p:cNvPr id="12" name="组合 14"/>
            <p:cNvGrpSpPr/>
            <p:nvPr/>
          </p:nvGrpSpPr>
          <p:grpSpPr>
            <a:xfrm>
              <a:off x="0" y="483518"/>
              <a:ext cx="9156280" cy="4386143"/>
              <a:chOff x="0" y="483518"/>
              <a:chExt cx="9156280" cy="438614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6" name="直接连接符 5"/>
              <p:cNvCxnSpPr/>
              <p:nvPr/>
            </p:nvCxnSpPr>
            <p:spPr>
              <a:xfrm>
                <a:off x="0" y="483518"/>
                <a:ext cx="915628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0" y="843558"/>
                <a:ext cx="915628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2017738" y="4869661"/>
                <a:ext cx="7138542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Picture 2" descr="F:\新开\BSN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895725"/>
            <a:ext cx="1876425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3355E-6 L 0.00816 0.0849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42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949E-6 L 0.00417 0.2276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13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​​ 38"/>
          <p:cNvSpPr>
            <a:spLocks noChangeArrowheads="1"/>
          </p:cNvSpPr>
          <p:nvPr/>
        </p:nvSpPr>
        <p:spPr bwMode="auto">
          <a:xfrm>
            <a:off x="5724525" y="4651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en-US" altLang="zh-CN" sz="2000">
              <a:solidFill>
                <a:schemeClr val="bg1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1975986" y="1621708"/>
            <a:ext cx="5192027" cy="369332"/>
            <a:chOff x="1975986" y="1414976"/>
            <a:chExt cx="5192027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圆角矩形 2"/>
            <p:cNvSpPr/>
            <p:nvPr/>
          </p:nvSpPr>
          <p:spPr>
            <a:xfrm>
              <a:off x="1975986" y="1419622"/>
              <a:ext cx="5192027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975986" y="1417798"/>
              <a:ext cx="5192027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95736" y="1414976"/>
              <a:ext cx="3129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1</a:t>
              </a:r>
              <a:endParaRPr lang="zh-CN" altLang="en-US" dirty="0"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7"/>
          <p:cNvGrpSpPr/>
          <p:nvPr/>
        </p:nvGrpSpPr>
        <p:grpSpPr>
          <a:xfrm>
            <a:off x="1975986" y="2127313"/>
            <a:ext cx="5192027" cy="369332"/>
            <a:chOff x="1975986" y="1414976"/>
            <a:chExt cx="5192027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圆角矩形 8"/>
            <p:cNvSpPr/>
            <p:nvPr/>
          </p:nvSpPr>
          <p:spPr>
            <a:xfrm>
              <a:off x="1975986" y="1419622"/>
              <a:ext cx="5192027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975986" y="1417798"/>
              <a:ext cx="5192027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5736" y="1414976"/>
              <a:ext cx="3129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2</a:t>
              </a:r>
              <a:endParaRPr lang="zh-CN" altLang="en-US" dirty="0"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12"/>
          <p:cNvGrpSpPr/>
          <p:nvPr/>
        </p:nvGrpSpPr>
        <p:grpSpPr>
          <a:xfrm>
            <a:off x="1975986" y="2632918"/>
            <a:ext cx="5192027" cy="369332"/>
            <a:chOff x="1975986" y="1414976"/>
            <a:chExt cx="5192027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1975986" y="1419622"/>
              <a:ext cx="5192027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975986" y="1417798"/>
              <a:ext cx="5192027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95736" y="1414976"/>
              <a:ext cx="3129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3</a:t>
              </a:r>
              <a:endParaRPr lang="zh-CN" altLang="en-US" dirty="0"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7"/>
          <p:cNvGrpSpPr/>
          <p:nvPr/>
        </p:nvGrpSpPr>
        <p:grpSpPr>
          <a:xfrm>
            <a:off x="1975986" y="3138522"/>
            <a:ext cx="5192027" cy="369332"/>
            <a:chOff x="1975986" y="1414976"/>
            <a:chExt cx="5192027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圆角矩形 18"/>
            <p:cNvSpPr/>
            <p:nvPr/>
          </p:nvSpPr>
          <p:spPr>
            <a:xfrm>
              <a:off x="1975986" y="1419622"/>
              <a:ext cx="5192027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975986" y="1417798"/>
              <a:ext cx="5192027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95736" y="1414976"/>
              <a:ext cx="3129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4</a:t>
              </a:r>
              <a:endParaRPr lang="zh-CN" altLang="en-US" dirty="0"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75986" y="2387084"/>
            <a:ext cx="5192027" cy="369332"/>
            <a:chOff x="1975986" y="1414976"/>
            <a:chExt cx="5192027" cy="3693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圆角矩形 2"/>
            <p:cNvSpPr/>
            <p:nvPr/>
          </p:nvSpPr>
          <p:spPr>
            <a:xfrm>
              <a:off x="1975986" y="1419622"/>
              <a:ext cx="5192027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975986" y="1417798"/>
              <a:ext cx="5192027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95736" y="1414976"/>
              <a:ext cx="31290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1</a:t>
              </a:r>
              <a:endParaRPr lang="zh-CN" altLang="en-US" dirty="0"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315" name="矩形​​ 38"/>
          <p:cNvSpPr>
            <a:spLocks noChangeArrowheads="1"/>
          </p:cNvSpPr>
          <p:nvPr/>
        </p:nvSpPr>
        <p:spPr bwMode="auto">
          <a:xfrm>
            <a:off x="5724525" y="4651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过渡页</a:t>
            </a:r>
            <a:endParaRPr lang="en-US" altLang="zh-CN" sz="2000">
              <a:solidFill>
                <a:schemeClr val="bg1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7"/>
          <p:cNvGrpSpPr/>
          <p:nvPr/>
        </p:nvGrpSpPr>
        <p:grpSpPr bwMode="auto">
          <a:xfrm>
            <a:off x="1584325" y="2116138"/>
            <a:ext cx="1800225" cy="1617662"/>
            <a:chOff x="1583669" y="2115569"/>
            <a:chExt cx="1800199" cy="1618356"/>
          </a:xfrm>
        </p:grpSpPr>
        <p:sp>
          <p:nvSpPr>
            <p:cNvPr id="21" name="圆角矩形 20"/>
            <p:cNvSpPr/>
            <p:nvPr/>
          </p:nvSpPr>
          <p:spPr>
            <a:xfrm>
              <a:off x="1583669" y="2115569"/>
              <a:ext cx="1800199" cy="1618356"/>
            </a:xfrm>
            <a:prstGeom prst="roundRect">
              <a:avLst>
                <a:gd name="adj" fmla="val 48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54" name="TextBox 21"/>
            <p:cNvSpPr txBox="1">
              <a:spLocks noChangeArrowheads="1"/>
            </p:cNvSpPr>
            <p:nvPr/>
          </p:nvSpPr>
          <p:spPr bwMode="auto">
            <a:xfrm>
              <a:off x="1852826" y="2552005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55" name="TextBox 22"/>
            <p:cNvSpPr txBox="1">
              <a:spLocks noChangeArrowheads="1"/>
            </p:cNvSpPr>
            <p:nvPr/>
          </p:nvSpPr>
          <p:spPr bwMode="auto">
            <a:xfrm>
              <a:off x="1852826" y="307580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6"/>
          <p:cNvGrpSpPr/>
          <p:nvPr/>
        </p:nvGrpSpPr>
        <p:grpSpPr bwMode="auto">
          <a:xfrm>
            <a:off x="3654425" y="2116138"/>
            <a:ext cx="1800225" cy="1617662"/>
            <a:chOff x="3654377" y="2115569"/>
            <a:chExt cx="1800199" cy="1618356"/>
          </a:xfrm>
        </p:grpSpPr>
        <p:sp>
          <p:nvSpPr>
            <p:cNvPr id="24" name="圆角矩形 23"/>
            <p:cNvSpPr/>
            <p:nvPr/>
          </p:nvSpPr>
          <p:spPr>
            <a:xfrm>
              <a:off x="3654377" y="2115569"/>
              <a:ext cx="1800199" cy="1618356"/>
            </a:xfrm>
            <a:prstGeom prst="roundRect">
              <a:avLst>
                <a:gd name="adj" fmla="val 48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51" name="TextBox 24"/>
            <p:cNvSpPr txBox="1">
              <a:spLocks noChangeArrowheads="1"/>
            </p:cNvSpPr>
            <p:nvPr/>
          </p:nvSpPr>
          <p:spPr bwMode="auto">
            <a:xfrm>
              <a:off x="3923534" y="2552005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52" name="TextBox 25"/>
            <p:cNvSpPr txBox="1">
              <a:spLocks noChangeArrowheads="1"/>
            </p:cNvSpPr>
            <p:nvPr/>
          </p:nvSpPr>
          <p:spPr bwMode="auto">
            <a:xfrm>
              <a:off x="3923534" y="307580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28"/>
          <p:cNvGrpSpPr/>
          <p:nvPr/>
        </p:nvGrpSpPr>
        <p:grpSpPr bwMode="auto">
          <a:xfrm>
            <a:off x="5751513" y="2116138"/>
            <a:ext cx="1800225" cy="1617662"/>
            <a:chOff x="3654377" y="2115569"/>
            <a:chExt cx="1800199" cy="1618356"/>
          </a:xfrm>
        </p:grpSpPr>
        <p:sp>
          <p:nvSpPr>
            <p:cNvPr id="30" name="圆角矩形 29"/>
            <p:cNvSpPr/>
            <p:nvPr/>
          </p:nvSpPr>
          <p:spPr>
            <a:xfrm>
              <a:off x="3654377" y="2115569"/>
              <a:ext cx="1800199" cy="1618356"/>
            </a:xfrm>
            <a:prstGeom prst="roundRect">
              <a:avLst>
                <a:gd name="adj" fmla="val 4809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348" name="TextBox 30"/>
            <p:cNvSpPr txBox="1">
              <a:spLocks noChangeArrowheads="1"/>
            </p:cNvSpPr>
            <p:nvPr/>
          </p:nvSpPr>
          <p:spPr bwMode="auto">
            <a:xfrm>
              <a:off x="3923534" y="2552005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49" name="TextBox 31"/>
            <p:cNvSpPr txBox="1">
              <a:spLocks noChangeArrowheads="1"/>
            </p:cNvSpPr>
            <p:nvPr/>
          </p:nvSpPr>
          <p:spPr bwMode="auto">
            <a:xfrm>
              <a:off x="3923534" y="307580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341" name="矩形​​ 38"/>
          <p:cNvSpPr>
            <a:spLocks noChangeArrowheads="1"/>
          </p:cNvSpPr>
          <p:nvPr/>
        </p:nvSpPr>
        <p:spPr bwMode="auto">
          <a:xfrm>
            <a:off x="5724525" y="4651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点击添加标题</a:t>
            </a:r>
            <a:endParaRPr lang="en-US" altLang="zh-CN" sz="2000">
              <a:solidFill>
                <a:schemeClr val="bg1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385888" y="1538288"/>
            <a:ext cx="6337300" cy="2401887"/>
          </a:xfrm>
          <a:prstGeom prst="roundRect">
            <a:avLst>
              <a:gd name="adj" fmla="val 5385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9" name="组合 2"/>
          <p:cNvGrpSpPr/>
          <p:nvPr/>
        </p:nvGrpSpPr>
        <p:grpSpPr>
          <a:xfrm>
            <a:off x="3419873" y="1347614"/>
            <a:ext cx="2304255" cy="361864"/>
            <a:chOff x="3419873" y="1417798"/>
            <a:chExt cx="2304255" cy="3618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圆角矩形 3"/>
            <p:cNvSpPr/>
            <p:nvPr/>
          </p:nvSpPr>
          <p:spPr>
            <a:xfrm>
              <a:off x="3419873" y="1419622"/>
              <a:ext cx="2304255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3419873" y="1417798"/>
              <a:ext cx="2304255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8"/>
          <p:cNvGrpSpPr/>
          <p:nvPr/>
        </p:nvGrpSpPr>
        <p:grpSpPr>
          <a:xfrm>
            <a:off x="3635896" y="1923678"/>
            <a:ext cx="1872208" cy="361864"/>
            <a:chOff x="3635896" y="1417798"/>
            <a:chExt cx="1872208" cy="3618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圆角矩形 9"/>
            <p:cNvSpPr/>
            <p:nvPr/>
          </p:nvSpPr>
          <p:spPr>
            <a:xfrm>
              <a:off x="3635896" y="1419622"/>
              <a:ext cx="1872208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635896" y="1417798"/>
              <a:ext cx="1872208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41058" y="143928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2"/>
          <p:cNvGrpSpPr/>
          <p:nvPr/>
        </p:nvGrpSpPr>
        <p:grpSpPr>
          <a:xfrm>
            <a:off x="1547665" y="1923678"/>
            <a:ext cx="1872208" cy="361864"/>
            <a:chOff x="3635896" y="1417798"/>
            <a:chExt cx="1872208" cy="3618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3635896" y="1419622"/>
              <a:ext cx="1872208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635896" y="1417798"/>
              <a:ext cx="1872208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41058" y="143928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16"/>
          <p:cNvGrpSpPr/>
          <p:nvPr/>
        </p:nvGrpSpPr>
        <p:grpSpPr>
          <a:xfrm>
            <a:off x="5714917" y="1923678"/>
            <a:ext cx="1872208" cy="361864"/>
            <a:chOff x="3635896" y="1417798"/>
            <a:chExt cx="1872208" cy="3618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" name="圆角矩形 17"/>
            <p:cNvSpPr/>
            <p:nvPr/>
          </p:nvSpPr>
          <p:spPr>
            <a:xfrm>
              <a:off x="3635896" y="1419622"/>
              <a:ext cx="1872208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3635896" y="1417798"/>
              <a:ext cx="1872208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41058" y="143928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​​ 8"/>
          <p:cNvCxnSpPr/>
          <p:nvPr/>
        </p:nvCxnSpPr>
        <p:spPr>
          <a:xfrm flipV="1">
            <a:off x="3165475" y="2001838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​​ 9"/>
          <p:cNvCxnSpPr/>
          <p:nvPr/>
        </p:nvCxnSpPr>
        <p:spPr>
          <a:xfrm flipV="1">
            <a:off x="4379913" y="2001838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​​ 10"/>
          <p:cNvCxnSpPr/>
          <p:nvPr/>
        </p:nvCxnSpPr>
        <p:spPr>
          <a:xfrm flipV="1">
            <a:off x="5586413" y="2001838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​​ 11"/>
          <p:cNvCxnSpPr/>
          <p:nvPr/>
        </p:nvCxnSpPr>
        <p:spPr>
          <a:xfrm flipV="1">
            <a:off x="6819900" y="2001838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ine 8"/>
          <p:cNvSpPr>
            <a:spLocks noChangeShapeType="1"/>
          </p:cNvSpPr>
          <p:nvPr/>
        </p:nvSpPr>
        <p:spPr bwMode="auto">
          <a:xfrm flipH="1">
            <a:off x="1900238" y="1763713"/>
            <a:ext cx="12700" cy="17668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070100" y="3602038"/>
            <a:ext cx="944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308350" y="3602038"/>
            <a:ext cx="946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551363" y="3602038"/>
            <a:ext cx="944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780088" y="3602038"/>
            <a:ext cx="944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05038" y="2486025"/>
            <a:ext cx="288925" cy="102711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546350" y="2722563"/>
            <a:ext cx="288925" cy="7905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440113" y="2865438"/>
            <a:ext cx="287337" cy="6477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81425" y="2217738"/>
            <a:ext cx="287338" cy="1295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605338" y="2373313"/>
            <a:ext cx="287337" cy="113982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946650" y="2001838"/>
            <a:ext cx="287338" cy="15113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910263" y="2486025"/>
            <a:ext cx="288925" cy="102711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251575" y="2722563"/>
            <a:ext cx="288925" cy="7905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Line 8"/>
          <p:cNvSpPr>
            <a:spLocks noChangeShapeType="1"/>
          </p:cNvSpPr>
          <p:nvPr/>
        </p:nvSpPr>
        <p:spPr bwMode="auto">
          <a:xfrm rot="-5400000">
            <a:off x="4595813" y="812800"/>
            <a:ext cx="0" cy="5407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" name="组合 29"/>
          <p:cNvGrpSpPr/>
          <p:nvPr/>
        </p:nvGrpSpPr>
        <p:grpSpPr bwMode="auto">
          <a:xfrm>
            <a:off x="7907338" y="2165350"/>
            <a:ext cx="854075" cy="307975"/>
            <a:chOff x="7907486" y="2165295"/>
            <a:chExt cx="854075" cy="307975"/>
          </a:xfrm>
        </p:grpSpPr>
        <p:sp>
          <p:nvSpPr>
            <p:cNvPr id="20" name="矩形 19"/>
            <p:cNvSpPr/>
            <p:nvPr/>
          </p:nvSpPr>
          <p:spPr>
            <a:xfrm>
              <a:off x="7907486" y="2211333"/>
              <a:ext cx="287337" cy="214312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88" name="TextBox 35"/>
            <p:cNvSpPr txBox="1">
              <a:spLocks noChangeArrowheads="1"/>
            </p:cNvSpPr>
            <p:nvPr/>
          </p:nvSpPr>
          <p:spPr bwMode="auto">
            <a:xfrm>
              <a:off x="8218636" y="2165295"/>
              <a:ext cx="5429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30"/>
          <p:cNvGrpSpPr/>
          <p:nvPr/>
        </p:nvGrpSpPr>
        <p:grpSpPr bwMode="auto">
          <a:xfrm>
            <a:off x="7907338" y="2827338"/>
            <a:ext cx="854075" cy="307975"/>
            <a:chOff x="7907486" y="2826930"/>
            <a:chExt cx="854075" cy="307975"/>
          </a:xfrm>
        </p:grpSpPr>
        <p:sp>
          <p:nvSpPr>
            <p:cNvPr id="21" name="矩形 20"/>
            <p:cNvSpPr/>
            <p:nvPr/>
          </p:nvSpPr>
          <p:spPr>
            <a:xfrm>
              <a:off x="7907486" y="2890430"/>
              <a:ext cx="287337" cy="180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386" name="TextBox 36"/>
            <p:cNvSpPr txBox="1">
              <a:spLocks noChangeArrowheads="1"/>
            </p:cNvSpPr>
            <p:nvPr/>
          </p:nvSpPr>
          <p:spPr bwMode="auto">
            <a:xfrm>
              <a:off x="8218636" y="2826930"/>
              <a:ext cx="5429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1385888" y="1538288"/>
            <a:ext cx="6337300" cy="2401887"/>
          </a:xfrm>
          <a:prstGeom prst="roundRect">
            <a:avLst>
              <a:gd name="adj" fmla="val 5385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419873" y="1347614"/>
            <a:ext cx="2304255" cy="361864"/>
            <a:chOff x="3419873" y="1417798"/>
            <a:chExt cx="2304255" cy="3618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圆角矩形 25"/>
            <p:cNvSpPr/>
            <p:nvPr/>
          </p:nvSpPr>
          <p:spPr>
            <a:xfrm>
              <a:off x="3419873" y="1419622"/>
              <a:ext cx="2304255" cy="360040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rgbClr val="0070C0"/>
                </a:gs>
                <a:gs pos="63000">
                  <a:schemeClr val="tx2">
                    <a:lumMod val="75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3419873" y="1417798"/>
              <a:ext cx="2304255" cy="36004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4114" y="1439284"/>
              <a:ext cx="141577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384" name="矩形​​ 38"/>
          <p:cNvSpPr>
            <a:spLocks noChangeArrowheads="1"/>
          </p:cNvSpPr>
          <p:nvPr/>
        </p:nvSpPr>
        <p:spPr bwMode="auto">
          <a:xfrm>
            <a:off x="5724525" y="4651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点击添加标题</a:t>
            </a:r>
            <a:endParaRPr lang="en-US" altLang="zh-CN" sz="2000">
              <a:solidFill>
                <a:schemeClr val="bg1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74813" y="1176338"/>
            <a:ext cx="6229350" cy="27908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4"/>
          <p:cNvGrpSpPr/>
          <p:nvPr/>
        </p:nvGrpSpPr>
        <p:grpSpPr>
          <a:xfrm>
            <a:off x="1331640" y="1059582"/>
            <a:ext cx="6562293" cy="2907323"/>
            <a:chOff x="1331640" y="1059582"/>
            <a:chExt cx="6562293" cy="290732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1665241" y="1176595"/>
              <a:ext cx="6228692" cy="27903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331640" y="1059582"/>
              <a:ext cx="5904656" cy="2739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050" name="Picture 2" descr="F:\商务图片\4565_0808 (7).jpg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4644008" y="1059582"/>
              <a:ext cx="2592288" cy="2739798"/>
            </a:xfrm>
            <a:prstGeom prst="rect">
              <a:avLst/>
            </a:prstGeom>
            <a:noFill/>
          </p:spPr>
        </p:pic>
        <p:sp>
          <p:nvSpPr>
            <p:cNvPr id="4" name="矩形​​ 2"/>
            <p:cNvSpPr/>
            <p:nvPr/>
          </p:nvSpPr>
          <p:spPr bwMode="auto">
            <a:xfrm>
              <a:off x="1691680" y="1491630"/>
              <a:ext cx="3266007" cy="16435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spc="-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en-US" altLang="zh-CN" sz="1400" spc="-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412" name="矩形​​ 38"/>
          <p:cNvSpPr>
            <a:spLocks noChangeArrowheads="1"/>
          </p:cNvSpPr>
          <p:nvPr/>
        </p:nvSpPr>
        <p:spPr bwMode="auto">
          <a:xfrm>
            <a:off x="5724525" y="465138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点击添加标题</a:t>
            </a:r>
            <a:endParaRPr lang="en-US" altLang="zh-CN" sz="2000">
              <a:solidFill>
                <a:schemeClr val="bg1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F:\新开\SW-00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b="447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F:\新开\BX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F:\新开\12D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2911475"/>
            <a:ext cx="77200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F:\新开\1D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801688"/>
            <a:ext cx="4392613" cy="336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0" y="3983038"/>
            <a:ext cx="9156700" cy="36036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0000">
                <a:srgbClr val="0070C0"/>
              </a:gs>
              <a:gs pos="63000">
                <a:schemeClr val="tx2">
                  <a:lumMod val="7500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14"/>
          <p:cNvGrpSpPr/>
          <p:nvPr/>
        </p:nvGrpSpPr>
        <p:grpSpPr>
          <a:xfrm>
            <a:off x="0" y="3983046"/>
            <a:ext cx="9156280" cy="360040"/>
            <a:chOff x="0" y="3983046"/>
            <a:chExt cx="9156280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9" name="直接连接符 8"/>
            <p:cNvCxnSpPr/>
            <p:nvPr/>
          </p:nvCxnSpPr>
          <p:spPr>
            <a:xfrm>
              <a:off x="0" y="3983046"/>
              <a:ext cx="91562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4343086"/>
              <a:ext cx="91562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F:\新开\BSNZ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216150"/>
            <a:ext cx="4037013" cy="41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3"/>
          <p:cNvGrpSpPr/>
          <p:nvPr/>
        </p:nvGrpSpPr>
        <p:grpSpPr>
          <a:xfrm>
            <a:off x="4211960" y="3111624"/>
            <a:ext cx="5005388" cy="1250523"/>
            <a:chOff x="3347213" y="2743324"/>
            <a:chExt cx="5005388" cy="12505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​​ 42"/>
            <p:cNvSpPr>
              <a:spLocks noChangeArrowheads="1"/>
            </p:cNvSpPr>
            <p:nvPr/>
          </p:nvSpPr>
          <p:spPr bwMode="auto">
            <a:xfrm>
              <a:off x="3347213" y="2743324"/>
              <a:ext cx="5005388" cy="1107996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glow>
                <a:schemeClr val="bg1"/>
              </a:glow>
              <a:innerShdw blurRad="114300">
                <a:prstClr val="black"/>
              </a:innerShdw>
            </a:effectLst>
            <a:scene3d>
              <a:camera prst="orthographicFront"/>
              <a:lightRig rig="flood" dir="t"/>
            </a:scene3d>
            <a:sp3d extrusionH="114300" prstMaterial="metal">
              <a:extrusionClr>
                <a:schemeClr val="bg1"/>
              </a:extrusionClr>
            </a:sp3d>
          </p:spPr>
          <p:txBody>
            <a:bodyPr>
              <a:spAutoFit/>
              <a:sp3d prstMaterial="metal"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dirty="0">
                  <a:gradFill flip="none" rotWithShape="1">
                    <a:gsLst>
                      <a:gs pos="4000">
                        <a:srgbClr val="00B0F0"/>
                      </a:gs>
                      <a:gs pos="14000">
                        <a:srgbClr val="0070C0"/>
                      </a:gs>
                      <a:gs pos="57000">
                        <a:schemeClr val="tx2">
                          <a:lumMod val="75000"/>
                        </a:schemeClr>
                      </a:gs>
                      <a:gs pos="86000">
                        <a:schemeClr val="tx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Kozuka Gothic Pro H" panose="020B0800000000000000" pitchFamily="34" charset="-128"/>
                  <a:ea typeface="Kozuka Gothic Pro H" panose="020B0800000000000000" pitchFamily="34" charset="-128"/>
                </a:rPr>
                <a:t>THANKS</a:t>
              </a:r>
              <a:endParaRPr lang="zh-CN" altLang="en-US" sz="4800" dirty="0">
                <a:gradFill flip="none" rotWithShape="1">
                  <a:gsLst>
                    <a:gs pos="4000">
                      <a:srgbClr val="00B0F0"/>
                    </a:gs>
                    <a:gs pos="14000">
                      <a:srgbClr val="0070C0"/>
                    </a:gs>
                    <a:gs pos="57000">
                      <a:schemeClr val="tx2">
                        <a:lumMod val="75000"/>
                      </a:schemeClr>
                    </a:gs>
                    <a:gs pos="86000">
                      <a:schemeClr val="tx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Kozuka Gothic Pro H" panose="020B0800000000000000" pitchFamily="34" charset="-128"/>
                <a:ea typeface="Kozuka Gothic Pro H" panose="020B0800000000000000" pitchFamily="34" charset="-128"/>
              </a:endParaRPr>
            </a:p>
          </p:txBody>
        </p:sp>
        <p:sp>
          <p:nvSpPr>
            <p:cNvPr id="8" name="矩形​​ 38"/>
            <p:cNvSpPr>
              <a:spLocks noChangeArrowheads="1"/>
            </p:cNvSpPr>
            <p:nvPr/>
          </p:nvSpPr>
          <p:spPr bwMode="auto">
            <a:xfrm>
              <a:off x="3678986" y="3593737"/>
              <a:ext cx="3048329" cy="400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谢谢观看</a:t>
              </a:r>
              <a:endParaRPr lang="en-US" altLang="zh-CN" sz="2000" dirty="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24993 L 1.38889E-6 -3.39203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 tmFilter="0, 0; .2, .5; .8, .5; 1, 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25" autoRev="1" fill="hold"/>
                                        <p:tgtEl>
                                          <p:spTgt spid="10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5 3.99444E-6 L 0 3.99444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WPS 演示</Application>
  <PresentationFormat>全屏显示(16:9)</PresentationFormat>
  <Paragraphs>88</Paragraphs>
  <Slides>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Kozuka Gothic Pro H</vt:lpstr>
      <vt:lpstr>方正综艺简体</vt:lpstr>
      <vt:lpstr>微软雅黑</vt:lpstr>
      <vt:lpstr>方正粗倩简体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www.rapidppt.com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锐普PPT模板</dc:title>
  <dc:creator>锐普PPT</dc:creator>
  <cp:lastModifiedBy>荷语默</cp:lastModifiedBy>
  <cp:revision>18</cp:revision>
  <dcterms:created xsi:type="dcterms:W3CDTF">2011-03-01T02:54:00Z</dcterms:created>
  <dcterms:modified xsi:type="dcterms:W3CDTF">2018-08-28T08:32:11Z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